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3722760" y="5921640"/>
            <a:ext cx="3983040" cy="41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3DFD15C9-9F15-48CC-8B7B-6E5A0967E4DB}" type="author">
              <a:rPr b="0" lang="en-IN" sz="218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fld>
            <a:endParaRPr b="0" lang="en-IN" sz="218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</a:t>
            </a:r>
            <a:r>
              <a:rPr b="0" lang="en-IN" sz="4400" spc="-1" strike="noStrike">
                <a:latin typeface="Arial"/>
              </a:rPr>
              <a:t>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3722760" y="5921640"/>
            <a:ext cx="3983040" cy="41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FDFB4F03-1239-436F-86B8-5B1E41470166}" type="author">
              <a:rPr b="0" lang="en-IN" sz="218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fld>
            <a:endParaRPr b="0" lang="en-IN" sz="218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30320" y="4702320"/>
            <a:ext cx="8163360" cy="79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i="1" lang="en-IN" sz="2400" spc="-1" strike="noStrike">
                <a:solidFill>
                  <a:srgbClr val="000000"/>
                </a:solidFill>
                <a:latin typeface="Lohit Gujarati"/>
                <a:ea typeface="DejaVu Sans"/>
              </a:rPr>
              <a:t>	</a:t>
            </a:r>
            <a:r>
              <a:rPr b="0" i="1" lang="en-IN" sz="2400" spc="-1" strike="noStrike">
                <a:solidFill>
                  <a:srgbClr val="ffffff"/>
                </a:solidFill>
                <a:latin typeface="Lohit Gujarati"/>
                <a:ea typeface="DejaVu Sans"/>
              </a:rPr>
              <a:t>BY:  HARI OM NARAYAN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2814840" y="1143720"/>
            <a:ext cx="3593160" cy="238428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spcBef>
                <a:spcPts val="2653"/>
              </a:spcBef>
            </a:pPr>
            <a:r>
              <a:rPr b="0" lang="en-IN" sz="6000" spc="-1" strike="noStrike">
                <a:solidFill>
                  <a:srgbClr val="ffffff"/>
                </a:solidFill>
                <a:latin typeface="Impact"/>
                <a:ea typeface="DejaVu Sans"/>
              </a:rPr>
              <a:t>Game</a:t>
            </a:r>
            <a:endParaRPr b="0" lang="en-IN" sz="6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653"/>
              </a:spcBef>
            </a:pPr>
            <a:r>
              <a:rPr b="0" lang="en-IN" sz="6000" spc="-1" strike="noStrike">
                <a:solidFill>
                  <a:srgbClr val="ffffff"/>
                </a:solidFill>
                <a:latin typeface="Impact"/>
                <a:ea typeface="DejaVu Sans"/>
              </a:rPr>
              <a:t>Portal </a:t>
            </a:r>
            <a:endParaRPr b="0" lang="en-IN" sz="6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653"/>
              </a:spcBef>
            </a:pPr>
            <a:endParaRPr b="0" lang="en-IN" sz="6000" spc="-1" strike="noStrike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7920000" y="3960000"/>
            <a:ext cx="18036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1656000" y="155520"/>
            <a:ext cx="405756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600" spc="-1" strike="noStrike" cap="all">
                <a:solidFill>
                  <a:srgbClr val="ffffff"/>
                </a:solidFill>
                <a:latin typeface="Century Gothic"/>
                <a:ea typeface="DejaVu Sans"/>
              </a:rPr>
              <a:t>Applications used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182520" y="4032000"/>
            <a:ext cx="8456760" cy="13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379800" y="1068840"/>
            <a:ext cx="4875480" cy="130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100000"/>
              </a:lnSpc>
            </a:pPr>
            <a:r>
              <a:rPr b="0" lang="en-IN" sz="1300" spc="-1" strike="noStrike" cap="small">
                <a:solidFill>
                  <a:srgbClr val="ffffff"/>
                </a:solidFill>
                <a:latin typeface="Century Gothic"/>
                <a:ea typeface="DejaVu Sans"/>
              </a:rPr>
              <a:t>     </a:t>
            </a: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300" spc="-1" strike="noStrike"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360000" y="950040"/>
            <a:ext cx="8521560" cy="14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IN" sz="1500" spc="-1" strike="noStrike" cap="all">
                <a:solidFill>
                  <a:srgbClr val="ffffff"/>
                </a:solidFill>
                <a:latin typeface="Century Gothic"/>
                <a:ea typeface="DejaVu Sans"/>
              </a:rPr>
              <a:t>MySQL</a:t>
            </a:r>
            <a:r>
              <a:rPr b="0" lang="en-IN" sz="1500" spc="-1" strike="noStrike" cap="all">
                <a:solidFill>
                  <a:srgbClr val="ffffff"/>
                </a:solidFill>
                <a:latin typeface="Century Gothic"/>
                <a:ea typeface="DejaVu Sans"/>
              </a:rPr>
              <a:t> </a:t>
            </a:r>
            <a:r>
              <a:rPr b="0" lang="en-IN" sz="1400" spc="-1" strike="noStrike" cap="all">
                <a:solidFill>
                  <a:srgbClr val="ffffff"/>
                </a:solidFill>
                <a:latin typeface="Century Gothic"/>
                <a:ea typeface="DejaVu Sans"/>
              </a:rPr>
              <a:t>is an open-source RDBMS. We can connect our webpage with MySQL database and can record the data in the backend and can access ,  modify and monitor that in a efficient way.</a:t>
            </a:r>
            <a:r>
              <a:rPr b="0" lang="en-IN" sz="1400" spc="-1" strike="noStrike" cap="all">
                <a:solidFill>
                  <a:srgbClr val="ffffff"/>
                </a:solidFill>
                <a:latin typeface="Century Gothic"/>
                <a:ea typeface="DejaVu Sans"/>
              </a:rPr>
              <a:t>.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5" name="CustomShape 5"/>
          <p:cNvSpPr/>
          <p:nvPr/>
        </p:nvSpPr>
        <p:spPr>
          <a:xfrm>
            <a:off x="379800" y="2365560"/>
            <a:ext cx="4875480" cy="13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100000"/>
              </a:lnSpc>
            </a:pPr>
            <a:r>
              <a:rPr b="0" lang="en-IN" sz="1300" spc="-1" strike="noStrike" cap="small">
                <a:solidFill>
                  <a:srgbClr val="ffffff"/>
                </a:solidFill>
                <a:latin typeface="Century Gothic"/>
                <a:ea typeface="DejaVu Sans"/>
              </a:rPr>
              <a:t>     </a:t>
            </a:r>
            <a:endParaRPr b="0" lang="en-IN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300" spc="-1" strike="noStrike">
              <a:latin typeface="Arial"/>
            </a:endParaRPr>
          </a:p>
        </p:txBody>
      </p:sp>
      <p:sp>
        <p:nvSpPr>
          <p:cNvPr id="86" name="CustomShape 6"/>
          <p:cNvSpPr/>
          <p:nvPr/>
        </p:nvSpPr>
        <p:spPr>
          <a:xfrm>
            <a:off x="333720" y="4176000"/>
            <a:ext cx="8521560" cy="122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IN" sz="1500" spc="-1" strike="noStrike" cap="all">
                <a:solidFill>
                  <a:srgbClr val="ffffff"/>
                </a:solidFill>
                <a:latin typeface="Arial"/>
                <a:ea typeface="Arial"/>
              </a:rPr>
              <a:t>HTML</a:t>
            </a:r>
            <a:r>
              <a:rPr b="0" lang="en-IN" sz="1400" spc="-1" strike="noStrike" cap="all">
                <a:solidFill>
                  <a:srgbClr val="ffffff"/>
                </a:solidFill>
                <a:latin typeface="Arial"/>
                <a:ea typeface="Arial"/>
              </a:rPr>
              <a:t> is the standard mark-up language for documents designed to be displayed in a web browser.HTML describes the structure of a web page semantically and originally included cues for the appearance of the document. </a:t>
            </a:r>
            <a:endParaRPr b="0" lang="en-IN" sz="1400" spc="-1" strike="noStrike">
              <a:latin typeface="Arial"/>
              <a:ea typeface="Arial"/>
            </a:endParaRPr>
          </a:p>
          <a:p>
            <a:endParaRPr b="0" lang="en-IN" sz="1400" spc="-1" strike="noStrike">
              <a:latin typeface="Arial"/>
              <a:ea typeface="Arial"/>
            </a:endParaRPr>
          </a:p>
          <a:p>
            <a:r>
              <a:rPr b="1" lang="en-IN" sz="1500" spc="-1" strike="noStrike" cap="all">
                <a:solidFill>
                  <a:srgbClr val="ffffff"/>
                </a:solidFill>
                <a:latin typeface="Arial"/>
                <a:ea typeface="Arial"/>
              </a:rPr>
              <a:t>CSS</a:t>
            </a:r>
            <a:r>
              <a:rPr b="0" lang="en-IN" sz="1400" spc="-1" strike="noStrike" cap="all">
                <a:solidFill>
                  <a:srgbClr val="ffffff"/>
                </a:solidFill>
                <a:latin typeface="Arial"/>
                <a:ea typeface="Arial"/>
              </a:rPr>
              <a:t> is designed to enable the separation of presentation and content, including layout, colours, and fonts.</a:t>
            </a:r>
            <a:endParaRPr b="0" lang="en-IN" sz="1400" spc="-1" strike="noStrike">
              <a:latin typeface="Arial"/>
              <a:ea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</p:txBody>
      </p:sp>
      <p:sp>
        <p:nvSpPr>
          <p:cNvPr id="87" name="CustomShape 7"/>
          <p:cNvSpPr/>
          <p:nvPr/>
        </p:nvSpPr>
        <p:spPr>
          <a:xfrm>
            <a:off x="333720" y="2773440"/>
            <a:ext cx="8521560" cy="122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IN" sz="1600" spc="-1" strike="noStrike" cap="all">
                <a:solidFill>
                  <a:srgbClr val="ffffff"/>
                </a:solidFill>
                <a:latin typeface="Arial"/>
                <a:ea typeface="Arial"/>
              </a:rPr>
              <a:t>PHP</a:t>
            </a:r>
            <a:r>
              <a:rPr b="0" lang="en-IN" sz="1600" spc="-1" strike="noStrike" cap="all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b="0" lang="en-IN" sz="1500" spc="-1" strike="noStrike" cap="all">
                <a:solidFill>
                  <a:srgbClr val="ffffff"/>
                </a:solidFill>
                <a:latin typeface="Arial"/>
                <a:ea typeface="Arial"/>
              </a:rPr>
              <a:t>is a popular general-purpose scripting language that is especially suited  to web development.</a:t>
            </a:r>
            <a:r>
              <a:rPr b="0" lang="en-IN" sz="1500" spc="-1" strike="noStrike" cap="all">
                <a:solidFill>
                  <a:srgbClr val="ffffff"/>
                </a:solidFill>
                <a:latin typeface="Century Gothic"/>
                <a:ea typeface="DejaVu Sans"/>
              </a:rPr>
              <a:t> </a:t>
            </a:r>
            <a:r>
              <a:rPr b="0" lang="en-IN" sz="1500" spc="-1" strike="noStrike" cap="all">
                <a:solidFill>
                  <a:srgbClr val="ffffff"/>
                </a:solidFill>
                <a:latin typeface="Arial"/>
                <a:ea typeface="Arial"/>
              </a:rPr>
              <a:t>On a web server, the result of the interpreted and executed PHP code – which may be any type of data, such as generated HTML or binary image data would form the whole or part of a HTTP response.</a:t>
            </a:r>
            <a:r>
              <a:rPr b="0" lang="en-IN" sz="1500" spc="-1" strike="noStrike" cap="all">
                <a:solidFill>
                  <a:srgbClr val="ffffff"/>
                </a:solidFill>
                <a:latin typeface="Century Gothic"/>
                <a:ea typeface="DejaVu Sans"/>
              </a:rPr>
              <a:t>.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5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504000" y="936000"/>
            <a:ext cx="7637760" cy="3776040"/>
          </a:xfrm>
          <a:prstGeom prst="rect">
            <a:avLst/>
          </a:prstGeom>
          <a:ln>
            <a:noFill/>
          </a:ln>
        </p:spPr>
      </p:pic>
      <p:sp>
        <p:nvSpPr>
          <p:cNvPr id="89" name="TextShape 1"/>
          <p:cNvSpPr txBox="1"/>
          <p:nvPr/>
        </p:nvSpPr>
        <p:spPr>
          <a:xfrm>
            <a:off x="504000" y="5256000"/>
            <a:ext cx="583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latin typeface="Arial"/>
              </a:rPr>
              <a:t>Log in page 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963720" y="912240"/>
            <a:ext cx="7560000" cy="3800880"/>
          </a:xfrm>
          <a:prstGeom prst="rect">
            <a:avLst/>
          </a:prstGeom>
          <a:ln>
            <a:noFill/>
          </a:ln>
        </p:spPr>
      </p:pic>
      <p:sp>
        <p:nvSpPr>
          <p:cNvPr id="91" name="TextShape 1"/>
          <p:cNvSpPr txBox="1"/>
          <p:nvPr/>
        </p:nvSpPr>
        <p:spPr>
          <a:xfrm>
            <a:off x="864000" y="5184000"/>
            <a:ext cx="727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latin typeface="Arial"/>
              </a:rPr>
              <a:t>Sign in page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261360" y="959040"/>
            <a:ext cx="8666640" cy="3936960"/>
          </a:xfrm>
          <a:prstGeom prst="rect">
            <a:avLst/>
          </a:prstGeom>
          <a:ln>
            <a:noFill/>
          </a:ln>
        </p:spPr>
      </p:pic>
      <p:sp>
        <p:nvSpPr>
          <p:cNvPr id="93" name="TextShape 1"/>
          <p:cNvSpPr txBox="1"/>
          <p:nvPr/>
        </p:nvSpPr>
        <p:spPr>
          <a:xfrm>
            <a:off x="648000" y="5256000"/>
            <a:ext cx="676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latin typeface="Arial"/>
              </a:rPr>
              <a:t>Creating a query page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541080" y="1152000"/>
            <a:ext cx="8098920" cy="4032000"/>
          </a:xfrm>
          <a:prstGeom prst="rect">
            <a:avLst/>
          </a:prstGeom>
          <a:ln>
            <a:noFill/>
          </a:ln>
        </p:spPr>
      </p:pic>
      <p:sp>
        <p:nvSpPr>
          <p:cNvPr id="95" name="TextShape 1"/>
          <p:cNvSpPr txBox="1"/>
          <p:nvPr/>
        </p:nvSpPr>
        <p:spPr>
          <a:xfrm>
            <a:off x="576000" y="5616000"/>
            <a:ext cx="712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latin typeface="Arial"/>
              </a:rPr>
              <a:t>Insertion or deletion of values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745560" y="1024920"/>
            <a:ext cx="7678440" cy="3871080"/>
          </a:xfrm>
          <a:prstGeom prst="rect">
            <a:avLst/>
          </a:prstGeom>
          <a:ln>
            <a:noFill/>
          </a:ln>
        </p:spPr>
      </p:pic>
      <p:sp>
        <p:nvSpPr>
          <p:cNvPr id="97" name="TextShape 1"/>
          <p:cNvSpPr txBox="1"/>
          <p:nvPr/>
        </p:nvSpPr>
        <p:spPr>
          <a:xfrm>
            <a:off x="648000" y="5616000"/>
            <a:ext cx="720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latin typeface="Arial"/>
              </a:rPr>
              <a:t>Different attributes of the game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549</TotalTime>
  <Application>LibreOffice/6.0.7.3$Linux_X86_64 LibreOffice_project/00m0$Build-3</Application>
  <Words>1358</Words>
  <Paragraphs>175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dell</dc:creator>
  <dc:description/>
  <dc:language>en-IN</dc:language>
  <cp:lastModifiedBy/>
  <dcterms:modified xsi:type="dcterms:W3CDTF">2021-10-06T19:22:13Z</dcterms:modified>
  <cp:revision>57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